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6"/>
  </p:notesMasterIdLst>
  <p:sldIdLst>
    <p:sldId id="281" r:id="rId3"/>
    <p:sldId id="282" r:id="rId4"/>
    <p:sldId id="283" r:id="rId5"/>
    <p:sldId id="292" r:id="rId6"/>
    <p:sldId id="284" r:id="rId7"/>
    <p:sldId id="285" r:id="rId8"/>
    <p:sldId id="286" r:id="rId9"/>
    <p:sldId id="287" r:id="rId10"/>
    <p:sldId id="271" r:id="rId11"/>
    <p:sldId id="288" r:id="rId12"/>
    <p:sldId id="289" r:id="rId13"/>
    <p:sldId id="290" r:id="rId14"/>
    <p:sldId id="29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775" autoAdjust="0"/>
  </p:normalViewPr>
  <p:slideViewPr>
    <p:cSldViewPr>
      <p:cViewPr varScale="1">
        <p:scale>
          <a:sx n="71" d="100"/>
          <a:sy n="71" d="100"/>
        </p:scale>
        <p:origin x="-13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344470-6C7C-4F40-86F2-BD87EBCC5E41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51152AE-8328-4F86-A5F7-C2BD1B575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73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070393-A423-4B8A-945E-15B31570CE7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11E2F-0044-42D1-88C1-67786213D8EC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6A95C-8F25-43EE-9E89-DFDA9B58E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12D0F-A846-4715-A5AC-B2F705CD9978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419C3-E4D2-4308-BBFD-BABD400B2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2CA28-C30E-400C-ACED-29EAA9DB4F8F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A3DD1-9236-4C45-99F7-1DA73E6540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4B76-AB3A-45C7-B7AE-A9D1B267641F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A09EB-D254-4E14-9424-5A9F0692F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4E8FA-091E-40AC-87B8-26B1FC6BD5A7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788D5-AA15-4756-9FBB-990659E91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A168-C70E-447E-9118-1B76E005DDF1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16EC2-66E7-4A87-8540-A0AFCB036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31A1E-8D8F-4EBD-A350-0E3DC836FDA5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A9ED5-409C-46CC-9ECB-EAFDC9792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" name="Picture 2" descr="C:\Documents and Settings\Учитель\Рабочий стол\E8D4C32E2ABE12.gif"/>
          <p:cNvPicPr>
            <a:picLocks noChangeAspect="1" noChangeArrowheads="1"/>
          </p:cNvPicPr>
          <p:nvPr userDrawn="1"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64CA7-E20C-432A-8704-30D7C319A1D5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1ED8D-29CE-49E7-BFA4-55A335727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A6C2E-E347-43D8-A27C-5FD66570A7BD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1AA6-F2AE-453E-909E-9112BC88AD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3FB9B-9C3A-4267-B270-702B2FCBD823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82E1-8223-4D69-86C1-CDDF4BFE0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8C913-4DC3-4771-9904-7788E6142620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7E04A-E6B0-45C0-9D29-F24632041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8A23B3-E12D-409C-BC80-A8924F23A788}" type="datetimeFigureOut">
              <a:rPr lang="ru-RU"/>
              <a:pPr>
                <a:defRPr/>
              </a:pPr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84A9EA-4398-4E1C-AA77-BF049610D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0" y="0"/>
              <a:ext cx="91440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0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9001125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2" descr="C:\Documents and Settings\Учитель\Рабочий стол\E8D4C32E2ABE12.gif"/>
          <p:cNvPicPr>
            <a:picLocks noChangeAspect="1" noChangeArrowheads="1"/>
          </p:cNvPicPr>
          <p:nvPr userDrawn="1"/>
        </p:nvPicPr>
        <p:blipFill>
          <a:blip r:embed="rId13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45084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«Выращивание кристаллов из сахара»</a:t>
            </a:r>
            <a:r>
              <a:rPr lang="ru-RU" sz="3600" dirty="0">
                <a:ea typeface="Times New Roman"/>
                <a:cs typeface="Times New Roman"/>
              </a:rPr>
              <a:t/>
            </a:r>
            <a:br>
              <a:rPr lang="ru-RU" sz="3600" dirty="0"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20689"/>
            <a:ext cx="7776864" cy="115212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МАОУ Андреевская СОШ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Тюменского района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5508104" y="4293096"/>
            <a:ext cx="324036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marL="0" indent="0" algn="r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Комиссарова К.А,</a:t>
            </a:r>
          </a:p>
          <a:p>
            <a:pPr marL="0" indent="0" algn="r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ученица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класса</a:t>
            </a:r>
          </a:p>
          <a:p>
            <a:pPr marL="0" indent="0" algn="r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marL="0" indent="0" algn="r">
              <a:buFont typeface="Arial" charset="0"/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Алферова.Л.Я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Font typeface="Arial" charset="0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читель нач. классов</a:t>
            </a:r>
          </a:p>
          <a:p>
            <a:pPr marL="0" indent="0" algn="r">
              <a:buFont typeface="Arial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E:\101_PANA\P10103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96952"/>
            <a:ext cx="2664296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101_PANA\P10103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6" t="31852" r="27626" b="31852"/>
          <a:stretch/>
        </p:blipFill>
        <p:spPr bwMode="auto">
          <a:xfrm>
            <a:off x="3851920" y="3735132"/>
            <a:ext cx="2352000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18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E:\101_PANA\P1010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2656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101_PANA\P10103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4427984" cy="33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:\101_PANA\P10103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5868144" cy="44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07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E:\101_PANA\P1010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76056" cy="380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101_PANA\P10103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40968"/>
            <a:ext cx="4355976" cy="32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:\101_PANA\P10103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3341"/>
            <a:ext cx="4427984" cy="33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67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E:\101_PANA\P10103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40768"/>
            <a:ext cx="5868144" cy="44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101_PANA\P1010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101_PANA\P10103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447" y="2708920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E:\101_PANA\P10103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4659982" cy="621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53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18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/>
                <a:ea typeface="Times New Roman"/>
              </a:rPr>
              <a:t>Цель работы: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1"/>
            <a:ext cx="8229600" cy="936104"/>
          </a:xfrm>
        </p:spPr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провести исследование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по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выращиванию  кристаллов  из сахара  в домашних условиях.</a:t>
            </a:r>
            <a:endParaRPr lang="ru-RU" sz="2000" dirty="0">
              <a:ea typeface="Times New Roman"/>
              <a:cs typeface="Times New Roman"/>
            </a:endParaRPr>
          </a:p>
          <a:p>
            <a:endParaRPr lang="ru-RU" sz="2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50505" y="2204864"/>
            <a:ext cx="82296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b="1" dirty="0" smtClean="0">
                <a:latin typeface="Times New Roman"/>
                <a:ea typeface="Times New Roman"/>
              </a:rPr>
              <a:t>Задачи исследования:</a:t>
            </a:r>
            <a:r>
              <a:rPr lang="ru-RU" sz="3600" dirty="0" smtClean="0">
                <a:latin typeface="Times New Roman"/>
                <a:ea typeface="Times New Roman"/>
              </a:rPr>
              <a:t> </a:t>
            </a:r>
            <a:endParaRPr lang="ru-RU" sz="3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550505" y="3356992"/>
            <a:ext cx="82296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1800" dirty="0">
                <a:latin typeface="Times New Roman"/>
                <a:ea typeface="Times New Roman"/>
                <a:cs typeface="Times New Roman"/>
              </a:rPr>
              <a:t>Проанализировать текстовый и иллюстративный материал по данной теме.</a:t>
            </a:r>
            <a:endParaRPr lang="ru-RU" sz="1800" dirty="0"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1800" dirty="0">
                <a:latin typeface="Times New Roman"/>
                <a:ea typeface="Times New Roman"/>
                <a:cs typeface="Times New Roman"/>
              </a:rPr>
              <a:t>Обобщить полученную информацию о кристалле.</a:t>
            </a:r>
            <a:endParaRPr lang="ru-RU" sz="1800" dirty="0"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1800" dirty="0">
                <a:latin typeface="Times New Roman"/>
                <a:ea typeface="Times New Roman"/>
                <a:cs typeface="Times New Roman"/>
              </a:rPr>
              <a:t>Выполнить опытно-экспериментальную работу по выращиванию кристаллов из сахара.</a:t>
            </a:r>
            <a:endParaRPr lang="ru-RU" sz="1800" dirty="0"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sz="1800" dirty="0">
                <a:latin typeface="Times New Roman"/>
                <a:ea typeface="Times New Roman"/>
                <a:cs typeface="Times New Roman"/>
              </a:rPr>
              <a:t>Подготовить брошюры по выращиванию кристаллов для юных химиков .</a:t>
            </a:r>
            <a:endParaRPr lang="ru-RU" sz="18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344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696744" cy="864096"/>
          </a:xfrm>
        </p:spPr>
        <p:txBody>
          <a:bodyPr/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Методы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 исследования</a:t>
            </a: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800" dirty="0">
                <a:ea typeface="Times New Roman"/>
                <a:cs typeface="Times New Roman"/>
              </a:rPr>
              <a:t/>
            </a:r>
            <a:br>
              <a:rPr lang="ru-RU" sz="2800" dirty="0">
                <a:ea typeface="Times New Roman"/>
                <a:cs typeface="Times New Roman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0728"/>
            <a:ext cx="8229600" cy="1440160"/>
          </a:xfrm>
        </p:spPr>
        <p:txBody>
          <a:bodyPr/>
          <a:lstStyle/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Накопление теоретического материала.</a:t>
            </a:r>
            <a:endParaRPr lang="ru-RU" sz="1600" dirty="0"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Проведение опытно-экспериментальной деятельности с целью получения кристаллов из  сахара .</a:t>
            </a:r>
            <a:endParaRPr lang="ru-RU" sz="1600" dirty="0"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/>
              <a:buChar char="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Анализ полученных результатов исследования.</a:t>
            </a:r>
            <a:endParaRPr lang="ru-RU" sz="1600" dirty="0"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9592" y="2485422"/>
            <a:ext cx="66967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2286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Объектом исследования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являются кристаллы.  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99592" y="3349518"/>
            <a:ext cx="6696744" cy="102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2286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Предметом  исследования –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процесс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   образования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кристаллов из сахара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800" dirty="0">
              <a:ea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4653136"/>
            <a:ext cx="74888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Гипотеза исследования: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 предположили, что можно своими руками в домашних условиях вырастить кристаллы из  сахара.</a:t>
            </a:r>
          </a:p>
        </p:txBody>
      </p:sp>
    </p:spTree>
    <p:extLst>
      <p:ext uri="{BB962C8B-B14F-4D97-AF65-F5344CB8AC3E}">
        <p14:creationId xmlns:p14="http://schemas.microsoft.com/office/powerpoint/2010/main" val="331699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Практическая значимость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Библиотека\Desktop\DSCN03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264696" cy="469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27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1.Подготовка 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материалов.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E:\101_PANA\P101032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744416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E:\101_PANA\P10103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8" t="56316" r="27948" b="823"/>
          <a:stretch/>
        </p:blipFill>
        <p:spPr bwMode="auto">
          <a:xfrm>
            <a:off x="4427984" y="3429000"/>
            <a:ext cx="431273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15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2.Приготовление 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сиропа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101_PANA\P1010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635896" cy="272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101_PANA\P10103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3605437" cy="270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101_PANA\P10103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052" y="3830758"/>
            <a:ext cx="3779912" cy="28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7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3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3.Подготовка </a:t>
            </a:r>
            <a:r>
              <a:rPr lang="ru-RU" sz="3600" b="1" dirty="0">
                <a:latin typeface="Times New Roman" pitchFamily="18" charset="0"/>
                <a:ea typeface="Times New Roman"/>
                <a:cs typeface="Times New Roman" pitchFamily="18" charset="0"/>
              </a:rPr>
              <a:t>деревянных палочек</a:t>
            </a:r>
            <a:br>
              <a:rPr lang="ru-RU" sz="3600" b="1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101_PANA\P10103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101_PANA\P1010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434" y="3429000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99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4. Химическое 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таинство.</a:t>
            </a:r>
            <a:b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101_PANA\P1010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101_PANA\P1010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40968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101_PANA\P10103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992" y="1916832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69380" r="27151"/>
          <a:stretch>
            <a:fillRect/>
          </a:stretch>
        </p:blipFill>
        <p:spPr bwMode="auto">
          <a:xfrm>
            <a:off x="9001125" y="0"/>
            <a:ext cx="142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6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69380" r="27151"/>
          <a:stretch>
            <a:fillRect/>
          </a:stretch>
        </p:blipFill>
        <p:spPr bwMode="auto">
          <a:xfrm>
            <a:off x="0" y="0"/>
            <a:ext cx="142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E:\101_PANA\P10103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101_PANA\P10103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96163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101_PANA\P10103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980" y="1741503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03000765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BF9CA2-9B29-4153-9F7C-5FBEC38551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TS030007658</Template>
  <TotalTime>203</TotalTime>
  <Words>151</Words>
  <Application>Microsoft Office PowerPoint</Application>
  <PresentationFormat>Экран (4:3)</PresentationFormat>
  <Paragraphs>30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TS030007658</vt:lpstr>
      <vt:lpstr>«Выращивание кристаллов из сахара» </vt:lpstr>
      <vt:lpstr>Цель работы: </vt:lpstr>
      <vt:lpstr>Методы  исследования: </vt:lpstr>
      <vt:lpstr>Практическая значимость</vt:lpstr>
      <vt:lpstr>1.Подготовка материалов.</vt:lpstr>
      <vt:lpstr>2.Приготовление сиропа</vt:lpstr>
      <vt:lpstr>3.Подготовка деревянных палочек </vt:lpstr>
      <vt:lpstr>4. Химическое таинство.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Общее пользование</dc:creator>
  <cp:lastModifiedBy>LARISA</cp:lastModifiedBy>
  <cp:revision>23</cp:revision>
  <dcterms:created xsi:type="dcterms:W3CDTF">2012-03-28T14:47:52Z</dcterms:created>
  <dcterms:modified xsi:type="dcterms:W3CDTF">2019-01-11T05:40:44Z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TC030007658</vt:lpwstr>
  </property>
</Properties>
</file>