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-8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9596A-C352-477A-AB86-B0E6D418BF18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6B7DA-FC3C-4A6E-ACD8-4EA9D45F9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714620"/>
            <a:ext cx="8478210" cy="14721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Преемственность в работе школы и детского сада по профилактике детского дорожно-транспортного травматизма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142976" y="357166"/>
          <a:ext cx="7572428" cy="5627598"/>
        </p:xfrm>
        <a:graphic>
          <a:graphicData uri="http://schemas.openxmlformats.org/drawingml/2006/table">
            <a:tbl>
              <a:tblPr/>
              <a:tblGrid>
                <a:gridCol w="1714512"/>
                <a:gridCol w="3714776"/>
                <a:gridCol w="2143140"/>
              </a:tblGrid>
              <a:tr h="3890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Программы</a:t>
                      </a:r>
                      <a:endParaRPr lang="ru-RU" sz="18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393" marR="46393" marT="46393" marB="4639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Задачи программы</a:t>
                      </a:r>
                      <a:endParaRPr lang="ru-RU" sz="18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393" marR="46393" marT="46393" marB="4639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Возрастная категория</a:t>
                      </a:r>
                      <a:endParaRPr lang="ru-RU" sz="18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393" marR="46393" marT="46393" marB="4639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199945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“Детство”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393" marR="46393" marT="46393" marB="4639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Дать представления о правилах поведения в общественных местах (на улице, в транспорте), а также о некоторых правилах и знаках дорожного движения.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393" marR="46393" marT="46393" marB="4639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Дети подготовительной группы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393" marR="46393" marT="46393" marB="4639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53863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“Безопасность”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393" marR="46393" marT="46393" marB="4639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Знакомство детей с правилами поведения на улицах и в транспорте, с правилами дорожного движения для водителей и пешеходов, с устройством проезжей части, информирование о работе ГИБДД.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393" marR="46393" marT="46393" marB="4639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Дети старшей и подготовительной групп.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393" marR="46393" marT="46393" marB="4639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428604"/>
          <a:ext cx="8572560" cy="5878960"/>
        </p:xfrm>
        <a:graphic>
          <a:graphicData uri="http://schemas.openxmlformats.org/drawingml/2006/table">
            <a:tbl>
              <a:tblPr/>
              <a:tblGrid>
                <a:gridCol w="2786082"/>
                <a:gridCol w="1285884"/>
                <a:gridCol w="2500330"/>
                <a:gridCol w="2000264"/>
              </a:tblGrid>
              <a:tr h="58919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 проекта</a:t>
                      </a:r>
                    </a:p>
                  </a:txBody>
                  <a:tcPr marL="29560" marR="29560" marT="29560" marB="295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Участники проекта</a:t>
                      </a:r>
                    </a:p>
                  </a:txBody>
                  <a:tcPr marL="29560" marR="29560" marT="29560" marB="295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Основные направления работы с детьми</a:t>
                      </a:r>
                    </a:p>
                  </a:txBody>
                  <a:tcPr marL="29560" marR="29560" marT="29560" marB="295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Ожидаемые результаты</a:t>
                      </a:r>
                    </a:p>
                  </a:txBody>
                  <a:tcPr marL="29560" marR="29560" marT="29560" marB="295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462577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1.Обучать </a:t>
                      </a: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детей </a:t>
                      </a:r>
                      <a:r>
                        <a:rPr lang="ru-RU" sz="14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безопасному поведению </a:t>
                      </a: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</a:t>
                      </a:r>
                      <a:r>
                        <a:rPr lang="ru-RU" sz="1400" b="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дорожно</a:t>
                      </a:r>
                      <a:r>
                        <a:rPr lang="ru-RU" sz="14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–транспортной</a:t>
                      </a:r>
                      <a:r>
                        <a:rPr lang="ru-RU" sz="1400" b="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среде</a:t>
                      </a: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Познакомить детей со значением дорожных знаков, научить понимать их схематическое изображение для правильной ориентации на улицах и дорогах.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3.Формировать и развивать у детей целостное восприятие окружающей среды.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4.Расширять у детей словарный запас по дорожной лексике.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5.Проводить тематические недели по ПДД</a:t>
                      </a:r>
                    </a:p>
                  </a:txBody>
                  <a:tcPr marL="29560" marR="29560" marT="29560" marB="295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Дети средней, старшей и подготовительной групп,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воспитатели,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родители, 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инспектор ГИБДД.</a:t>
                      </a:r>
                    </a:p>
                  </a:txBody>
                  <a:tcPr marL="29560" marR="29560" marT="29560" marB="295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Организованные формы обучения на занятиях;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совместная деятельность взрослого и ребёнка;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экскурсии и наблюдения;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самостоятельная деятельность ребёнка;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ознакомление с окружающим;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развитие речи;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художественная деятельность;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игра;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викторины, развлечения по ПДД;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встречи с инспекторами ГИБДД;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ИЗО деятельность.</a:t>
                      </a:r>
                    </a:p>
                  </a:txBody>
                  <a:tcPr marL="29560" marR="29560" marT="29560" marB="295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Расширение представлений детей об окружающей дорожной среде и правилах дорожного движения.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Сформированность</a:t>
                      </a: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навыков спокойного, уверенного, культурного и безопасного поведения в дорожно-транспортной среде.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Повышение активности родителей и детей к </a:t>
                      </a:r>
                      <a:r>
                        <a:rPr lang="ru-RU" sz="14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обеспечению</a:t>
                      </a:r>
                      <a:r>
                        <a:rPr lang="ru-RU" sz="1400" b="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безопасности </a:t>
                      </a: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дорожного движения.</a:t>
                      </a:r>
                    </a:p>
                  </a:txBody>
                  <a:tcPr marL="29560" marR="29560" marT="29560" marB="295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928670"/>
            <a:ext cx="8429684" cy="4800600"/>
          </a:xfrm>
        </p:spPr>
        <p:txBody>
          <a:bodyPr>
            <a:noAutofit/>
          </a:bodyPr>
          <a:lstStyle/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предоставить обучающимся базовое образование в рамках государственных стандартов;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сформировать у обучающихся устойчивые навыки соблюдения и выполнения правил дорожного движения (далее - ПДД);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отслеживать результативность работы всех участников образовательного учреждения с помощью системы мониторинговой деятельности администрации школы;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применять современные формы и методы обучения и воспитания детей, инновационные технологии, направленные на предупреждение несчастных случаев на улицах, дорогах и во дворах;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поддерживать у родителей обучающихся устойчивый интерес к безопасности и здоровью детей как участников дорожного движения;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использовать материально-технический потенциал школы и особенности воспитательной системы образовательного учреждения для обучения безопасному поведению на дороге и воспитания грамотных участников дорожного движения.    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142984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Направления работы по профилактике ДДТТ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1000100" y="2214554"/>
            <a:ext cx="1285884" cy="128588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0" y="3714752"/>
            <a:ext cx="27860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Методическая работа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>
            <a:off x="3536943" y="3249611"/>
            <a:ext cx="1500198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928926" y="4143380"/>
            <a:ext cx="3143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Организационная работа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H="1">
            <a:off x="6250793" y="2821777"/>
            <a:ext cx="1285884" cy="64294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000728" y="3786190"/>
            <a:ext cx="3143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Просветительская работа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85728"/>
            <a:ext cx="749808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Методическая работа</a:t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857232"/>
            <a:ext cx="8358246" cy="535785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Методическое сопровождение внеклассных мероприятий по безопасности дорожного движения (БДД).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информационной базы методических материалов по ПДД для работы с учащимися и родителями "В помощь учителю".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над сценариями внеклассных массовых мероприятий.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Изучение ПДД в средней школе в рамках учебных дисциплин образовательной программы (основы безопасности жизнедеятельности, математика, физика) и модуля "Дорожная безопасность" (на классных часах).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142852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Организационная работа</a:t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00108"/>
            <a:ext cx="8215370" cy="5176854"/>
          </a:xfrm>
        </p:spPr>
        <p:txBody>
          <a:bodyPr>
            <a:normAutofit/>
          </a:bodyPr>
          <a:lstStyle/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Организация и проведение внеклассных мероприятий по БДД.</a:t>
            </a:r>
          </a:p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Организация и проведение конкурсов по БДД в рамках общешкольных мероприятий.</a:t>
            </a:r>
          </a:p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Организация встреч представителей ГИБДД  с учащимися и родителями.</a:t>
            </a:r>
          </a:p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Организация совместной работы учащихся с родителями по оформлению уголков ПДД.</a:t>
            </a:r>
          </a:p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Подготовка команды учащихся для участия в соревнованиях "Безопасное колесо".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14290"/>
            <a:ext cx="7498080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Просветительская работа</a:t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857232"/>
            <a:ext cx="8290778" cy="5391168"/>
          </a:xfrm>
        </p:spPr>
        <p:txBody>
          <a:bodyPr>
            <a:normAutofit/>
          </a:bodyPr>
          <a:lstStyle/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Оформление общешкольного информационного стенда для учащихся и родителей.</a:t>
            </a:r>
          </a:p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Оформление выставок детских работ по ПДД.</a:t>
            </a:r>
          </a:p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Проведение и оформление внеклассных массовых мероприятий по БДД.</a:t>
            </a:r>
          </a:p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Проведение торжественных награждений победителей и участников мероприятий по БДД.</a:t>
            </a:r>
          </a:p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Демонстрация фото и видеоматериалов по БДД.</a:t>
            </a:r>
          </a:p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Пополнение видеотеки и обновление книгопечатной продукции по БДД и ПДД.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45</TotalTime>
  <Words>518</Words>
  <Application>Microsoft Office PowerPoint</Application>
  <PresentationFormat>Экран (4:3)</PresentationFormat>
  <Paragraphs>66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Солнцестояние</vt:lpstr>
      <vt:lpstr>Преемственность в работе школы и детского сада по профилактике детского дорожно-транспортного травматизма</vt:lpstr>
      <vt:lpstr>Слайд 2</vt:lpstr>
      <vt:lpstr>Слайд 3</vt:lpstr>
      <vt:lpstr>Задачи программы:</vt:lpstr>
      <vt:lpstr>Направления работы по профилактике ДДТТ</vt:lpstr>
      <vt:lpstr>Методическая работа </vt:lpstr>
      <vt:lpstr>Организационная работа </vt:lpstr>
      <vt:lpstr>Просветительская работа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Преемственность в ра</dc:title>
  <dc:creator>Зуфар</dc:creator>
  <cp:lastModifiedBy>Зуфар</cp:lastModifiedBy>
  <cp:revision>6</cp:revision>
  <dcterms:modified xsi:type="dcterms:W3CDTF">2018-08-17T13:35:04Z</dcterms:modified>
</cp:coreProperties>
</file>