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82" autoAdjust="0"/>
    <p:restoredTop sz="94660" autoAdjust="0"/>
  </p:normalViewPr>
  <p:slideViewPr>
    <p:cSldViewPr>
      <p:cViewPr>
        <p:scale>
          <a:sx n="46" d="100"/>
          <a:sy n="46" d="100"/>
        </p:scale>
        <p:origin x="-68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226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B1762-5A07-4901-AB61-36C61DED0229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C1C4FC-6C6C-4FD9-8E38-B3626188D2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4162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1C4FC-6C6C-4FD9-8E38-B3626188D2C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1C4FC-6C6C-4FD9-8E38-B3626188D2C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&#1040;&#1085;&#1076;&#1088;&#1077;&#1077;&#1074;&#1089;&#1082;&#1072;&#1103;%20&#1057;&#1054;&#1064;\Desktop\&#1087;&#1077;&#1089;&#1085;&#1103;%20&#1076;&#1083;&#1103;%20&#1086;&#1090;.&#1091;&#1088;..mp3" TargetMode="External"/><Relationship Id="rId5" Type="http://schemas.openxmlformats.org/officeDocument/2006/relationships/image" Target="../media/image35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0"/>
            <a:ext cx="8015286" cy="5643578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>
                <a:latin typeface="Segoe Script" pitchFamily="34" charset="0"/>
              </a:rPr>
              <a:t>Сыйныфтан тыш чара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«Татар </a:t>
            </a:r>
            <a:r>
              <a:rPr lang="ru-RU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халкыны</a:t>
            </a:r>
            <a:r>
              <a:rPr lang="ru-RU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ң</a:t>
            </a:r>
            <a:r>
              <a:rPr lang="ru-RU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 милли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 </a:t>
            </a:r>
            <a:r>
              <a:rPr lang="ru-RU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киемн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ə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ре »</a:t>
            </a:r>
            <a:r>
              <a:rPr lang="ru-RU" sz="40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/>
            </a:r>
            <a:br>
              <a:rPr lang="ru-RU" sz="40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dirty="0"/>
          </a:p>
        </p:txBody>
      </p:sp>
      <p:pic>
        <p:nvPicPr>
          <p:cNvPr id="15" name="Содержимое 14" descr="2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42976" y="3071810"/>
            <a:ext cx="7215238" cy="2928958"/>
          </a:xfrm>
        </p:spPr>
      </p:pic>
      <p:sp>
        <p:nvSpPr>
          <p:cNvPr id="16" name="TextBox 15"/>
          <p:cNvSpPr txBox="1"/>
          <p:nvPr/>
        </p:nvSpPr>
        <p:spPr>
          <a:xfrm>
            <a:off x="3000364" y="6150114"/>
            <a:ext cx="3000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Segoe Script" pitchFamily="34" charset="0"/>
              </a:rPr>
              <a:t>Индр</a:t>
            </a:r>
            <a:r>
              <a:rPr lang="en-US" sz="2000" dirty="0" smtClean="0">
                <a:latin typeface="Segoe Script" pitchFamily="34" charset="0"/>
                <a:cs typeface="Calibri"/>
              </a:rPr>
              <a:t>ə</a:t>
            </a:r>
            <a:r>
              <a:rPr lang="ru-RU" sz="2000" b="1" dirty="0" err="1" smtClean="0">
                <a:latin typeface="Segoe Script" pitchFamily="34" charset="0"/>
                <a:cs typeface="Calibri"/>
              </a:rPr>
              <a:t>й</a:t>
            </a:r>
            <a:r>
              <a:rPr lang="ru-RU" sz="2000" b="1" dirty="0" smtClean="0">
                <a:latin typeface="Segoe Script" pitchFamily="34" charset="0"/>
                <a:cs typeface="Calibri"/>
              </a:rPr>
              <a:t> </a:t>
            </a:r>
            <a:r>
              <a:rPr lang="ru-RU" sz="2000" b="1" dirty="0" err="1" smtClean="0">
                <a:latin typeface="Segoe Script" pitchFamily="34" charset="0"/>
                <a:cs typeface="Calibri"/>
              </a:rPr>
              <a:t>авылы</a:t>
            </a:r>
            <a:endParaRPr lang="ru-RU" sz="2000" b="1" dirty="0" smtClean="0">
              <a:latin typeface="Segoe Script" pitchFamily="34" charset="0"/>
            </a:endParaRPr>
          </a:p>
          <a:p>
            <a:pPr algn="ctr"/>
            <a:r>
              <a:rPr lang="ru-RU" sz="2000" dirty="0" smtClean="0">
                <a:latin typeface="Segoe Script" pitchFamily="34" charset="0"/>
              </a:rPr>
              <a:t>2016</a:t>
            </a:r>
            <a:endParaRPr lang="ru-RU" sz="2000" dirty="0">
              <a:latin typeface="Segoe Scrip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Segoe Script" pitchFamily="34" charset="0"/>
              </a:rPr>
              <a:t>Сыйныфтан тыш чара</a:t>
            </a:r>
            <a:endParaRPr lang="ru-RU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642910" y="1000108"/>
            <a:ext cx="81439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т</a:t>
            </a:r>
            <a:r>
              <a:rPr lang="ru-RU" sz="115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ү</a:t>
            </a:r>
            <a:r>
              <a:rPr lang="ru-RU" sz="115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б</a:t>
            </a:r>
            <a:r>
              <a:rPr lang="en-US" sz="11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  <a:cs typeface="Calibri"/>
              </a:rPr>
              <a:t>ə</a:t>
            </a:r>
            <a:r>
              <a:rPr lang="ru-RU" sz="11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  <a:cs typeface="Calibri"/>
              </a:rPr>
              <a:t>т</a:t>
            </a:r>
            <a:r>
              <a:rPr lang="en-US" sz="11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  <a:cs typeface="Calibri"/>
              </a:rPr>
              <a:t>ə</a:t>
            </a:r>
            <a:r>
              <a:rPr lang="ru-RU" sz="115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  <a:cs typeface="Calibri"/>
              </a:rPr>
              <a:t>й</a:t>
            </a:r>
            <a:endParaRPr lang="ru-RU" sz="11500" b="1" dirty="0">
              <a:solidFill>
                <a:schemeClr val="tx2">
                  <a:lumMod val="60000"/>
                  <a:lumOff val="40000"/>
                </a:schemeClr>
              </a:solidFill>
              <a:latin typeface="Segoe Script" pitchFamily="34" charset="0"/>
            </a:endParaRPr>
          </a:p>
        </p:txBody>
      </p:sp>
      <p:pic>
        <p:nvPicPr>
          <p:cNvPr id="10" name="Рисунок 9" descr="tyubetejka-s-tatarskimi-ornamentami-rasshita-biserom-pod-sala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3240" y="2357430"/>
            <a:ext cx="3571880" cy="35718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5786" y="5000636"/>
            <a:ext cx="8001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dirty="0" err="1" smtClean="0">
                <a:solidFill>
                  <a:schemeClr val="accent5">
                    <a:lumMod val="50000"/>
                  </a:schemeClr>
                </a:solidFill>
                <a:latin typeface="Segoe Script" pitchFamily="34" charset="0"/>
              </a:rPr>
              <a:t>кәләпүш</a:t>
            </a:r>
            <a:endParaRPr lang="ru-RU" sz="9600" dirty="0">
              <a:solidFill>
                <a:schemeClr val="accent5">
                  <a:lumMod val="50000"/>
                </a:schemeClr>
              </a:solidFill>
              <a:latin typeface="Segoe Script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Segoe Script" pitchFamily="34" charset="0"/>
              </a:rPr>
              <a:t>Сыйныфтан тыш чара</a:t>
            </a:r>
            <a:endParaRPr lang="ru-RU" sz="1800" dirty="0"/>
          </a:p>
        </p:txBody>
      </p:sp>
      <p:pic>
        <p:nvPicPr>
          <p:cNvPr id="6" name="Рисунок 5" descr="tyubetejka-s-tatarskimi-ornamentami-rasshita-biserom-pod-salavat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3240" y="785794"/>
            <a:ext cx="2928958" cy="2928958"/>
          </a:xfrm>
          <a:prstGeom prst="rect">
            <a:avLst/>
          </a:prstGeom>
        </p:spPr>
      </p:pic>
      <p:pic>
        <p:nvPicPr>
          <p:cNvPr id="7" name="Рисунок 6" descr="T--J9KwjUu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00108"/>
            <a:ext cx="3286116" cy="2464587"/>
          </a:xfrm>
          <a:prstGeom prst="ellipse">
            <a:avLst/>
          </a:prstGeom>
        </p:spPr>
      </p:pic>
      <p:pic>
        <p:nvPicPr>
          <p:cNvPr id="8" name="Рисунок 7" descr="978634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7884" y="1000108"/>
            <a:ext cx="3286116" cy="2464587"/>
          </a:xfrm>
          <a:prstGeom prst="ellipse">
            <a:avLst/>
          </a:prstGeom>
        </p:spPr>
      </p:pic>
      <p:pic>
        <p:nvPicPr>
          <p:cNvPr id="12" name="Рисунок 11" descr="142612418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43042" y="3286124"/>
            <a:ext cx="5929354" cy="3344526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Segoe Script" pitchFamily="34" charset="0"/>
              </a:rPr>
              <a:t>Сыйныфтан тыш чара</a:t>
            </a:r>
            <a:endParaRPr lang="ru-RU" sz="1800" dirty="0"/>
          </a:p>
        </p:txBody>
      </p:sp>
      <p:pic>
        <p:nvPicPr>
          <p:cNvPr id="10" name="Рисунок 9" descr="17245_origi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4942" y="1214422"/>
            <a:ext cx="3609892" cy="496161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72132" y="6072206"/>
            <a:ext cx="2857520" cy="5847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130</a:t>
            </a:r>
            <a:endParaRPr lang="ru-RU" sz="3200" dirty="0"/>
          </a:p>
        </p:txBody>
      </p:sp>
      <p:pic>
        <p:nvPicPr>
          <p:cNvPr id="13" name="Рисунок 12" descr="ornamet_1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4357694"/>
            <a:ext cx="2071702" cy="2174009"/>
          </a:xfrm>
          <a:prstGeom prst="rect">
            <a:avLst/>
          </a:prstGeom>
        </p:spPr>
      </p:pic>
      <p:pic>
        <p:nvPicPr>
          <p:cNvPr id="7" name="Рисунок 6" descr="16937_origin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428736"/>
            <a:ext cx="5253066" cy="34440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latin typeface="Segoe Script" panose="020B0504020000000003" pitchFamily="34" charset="0"/>
              </a:rPr>
              <a:t>Тукайның</a:t>
            </a:r>
            <a:r>
              <a:rPr lang="ru-RU" dirty="0" smtClean="0">
                <a:latin typeface="Segoe Script" panose="020B0504020000000003" pitchFamily="34" charset="0"/>
              </a:rPr>
              <a:t> </a:t>
            </a:r>
            <a:r>
              <a:rPr lang="ru-RU" dirty="0" err="1" smtClean="0">
                <a:latin typeface="Segoe Script" panose="020B0504020000000003" pitchFamily="34" charset="0"/>
              </a:rPr>
              <a:t>әсәрләрен</a:t>
            </a:r>
            <a:r>
              <a:rPr lang="ru-RU" dirty="0" smtClean="0">
                <a:latin typeface="Segoe Script" panose="020B0504020000000003" pitchFamily="34" charset="0"/>
              </a:rPr>
              <a:t> </a:t>
            </a:r>
            <a:r>
              <a:rPr lang="ru-RU" dirty="0" err="1" smtClean="0">
                <a:latin typeface="Segoe Script" panose="020B0504020000000003" pitchFamily="34" charset="0"/>
              </a:rPr>
              <a:t>искә</a:t>
            </a:r>
            <a:r>
              <a:rPr lang="ru-RU" dirty="0" smtClean="0">
                <a:latin typeface="Segoe Script" panose="020B0504020000000003" pitchFamily="34" charset="0"/>
              </a:rPr>
              <a:t> </a:t>
            </a:r>
            <a:r>
              <a:rPr lang="ru-RU" dirty="0" err="1" smtClean="0">
                <a:latin typeface="Segoe Script" panose="020B0504020000000003" pitchFamily="34" charset="0"/>
              </a:rPr>
              <a:t>т</a:t>
            </a:r>
            <a:r>
              <a:rPr lang="ru-RU" dirty="0" err="1" smtClean="0">
                <a:latin typeface="Segoe Script" panose="020B0504020000000003" pitchFamily="34" charset="0"/>
                <a:cs typeface="Calibri"/>
              </a:rPr>
              <a:t>өшерегез</a:t>
            </a:r>
            <a:endParaRPr lang="ru-RU" dirty="0">
              <a:latin typeface="Segoe Script" panose="020B0504020000000003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4038600" cy="323088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644680"/>
            <a:ext cx="4038600" cy="324036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569781"/>
            <a:ext cx="4067944" cy="22882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434" y="1412776"/>
            <a:ext cx="2447925" cy="190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2263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Segoe Script" pitchFamily="34" charset="0"/>
              </a:rPr>
              <a:t>Сыйныфтан тыш чара</a:t>
            </a:r>
            <a:endParaRPr lang="ru-RU" sz="1800" dirty="0"/>
          </a:p>
        </p:txBody>
      </p:sp>
      <p:pic>
        <p:nvPicPr>
          <p:cNvPr id="1026" name="Picture 2" descr="C:\Users\80\Desktop\к открытому уроку\tyubetejka-s-tatarskimi-ornamentami-rasshita-biserom-pod-salavat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1142984"/>
            <a:ext cx="3429004" cy="342900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00034" y="642918"/>
            <a:ext cx="8643966" cy="1428214"/>
          </a:xfrm>
          <a:prstGeom prst="ellipse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Түб</a:t>
            </a:r>
            <a:r>
              <a:rPr lang="en-US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Calibri"/>
              </a:rPr>
              <a:t>ə</a:t>
            </a:r>
            <a:r>
              <a:rPr lang="ru-RU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Calibri"/>
              </a:rPr>
              <a:t>т</a:t>
            </a:r>
            <a:r>
              <a:rPr lang="en-US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Calibri"/>
              </a:rPr>
              <a:t>ə</a:t>
            </a:r>
            <a:r>
              <a:rPr lang="ru-RU" sz="60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Calibri"/>
              </a:rPr>
              <a:t>й</a:t>
            </a:r>
            <a:r>
              <a:rPr lang="ru-RU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Calibri"/>
              </a:rPr>
              <a:t> </a:t>
            </a:r>
            <a:r>
              <a:rPr lang="ru-RU" sz="60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Calibri"/>
              </a:rPr>
              <a:t>уены</a:t>
            </a:r>
            <a:endParaRPr lang="ru-RU" sz="60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  <p:pic>
        <p:nvPicPr>
          <p:cNvPr id="6" name="Рисунок 5" descr="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929066"/>
            <a:ext cx="9144000" cy="2928934"/>
          </a:xfrm>
          <a:prstGeom prst="rect">
            <a:avLst/>
          </a:prstGeom>
        </p:spPr>
      </p:pic>
      <p:pic>
        <p:nvPicPr>
          <p:cNvPr id="16" name="песня для от.ур.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29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600" dirty="0" smtClean="0">
                <a:solidFill>
                  <a:srgbClr val="00B050"/>
                </a:solidFill>
                <a:latin typeface="Segoe Script" panose="020B0504020000000003" pitchFamily="34" charset="0"/>
                <a:cs typeface="Calibri"/>
              </a:rPr>
              <a:t>      </a:t>
            </a:r>
            <a:r>
              <a:rPr lang="ru-RU" sz="3600" dirty="0" err="1" smtClean="0">
                <a:solidFill>
                  <a:srgbClr val="00B050"/>
                </a:solidFill>
                <a:latin typeface="Segoe Script" panose="020B0504020000000003" pitchFamily="34" charset="0"/>
                <a:cs typeface="Calibri"/>
              </a:rPr>
              <a:t>Әби-бабаларга</a:t>
            </a:r>
            <a:r>
              <a:rPr lang="ru-RU" sz="3600" dirty="0" smtClean="0">
                <a:solidFill>
                  <a:srgbClr val="00B050"/>
                </a:solidFill>
                <a:latin typeface="Segoe Script" panose="020B0504020000000003" pitchFamily="34" charset="0"/>
                <a:cs typeface="Calibri"/>
              </a:rPr>
              <a:t> </a:t>
            </a:r>
            <a:r>
              <a:rPr lang="ru-RU" sz="3600" dirty="0" err="1" smtClean="0">
                <a:solidFill>
                  <a:srgbClr val="00B050"/>
                </a:solidFill>
                <a:latin typeface="Segoe Script" panose="020B0504020000000003" pitchFamily="34" charset="0"/>
                <a:cs typeface="Calibri"/>
              </a:rPr>
              <a:t>бүләк</a:t>
            </a:r>
            <a:endParaRPr lang="ru-RU" sz="3600" dirty="0">
              <a:solidFill>
                <a:srgbClr val="00B050"/>
              </a:solidFill>
              <a:latin typeface="Segoe Script" panose="020B0504020000000003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5854" y="2204864"/>
            <a:ext cx="4463138" cy="2789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4" y="4381742"/>
            <a:ext cx="2190750" cy="24193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953250" y="45608"/>
            <a:ext cx="2190750" cy="2419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8929718" cy="714380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/>
            </a:r>
            <a:br>
              <a:rPr lang="ru-RU" sz="2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2000" dirty="0" smtClean="0">
                <a:latin typeface="Segoe Script" pitchFamily="34" charset="0"/>
              </a:rPr>
              <a:t>Сыйныфтан тыш чара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71472" y="500042"/>
            <a:ext cx="8229600" cy="207170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1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к</a:t>
            </a:r>
            <a:r>
              <a:rPr lang="ru-RU" sz="11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ү</a:t>
            </a:r>
            <a:r>
              <a:rPr lang="ru-RU" sz="11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лм</a:t>
            </a:r>
            <a:r>
              <a:rPr lang="en-US" sz="11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ə</a:t>
            </a:r>
            <a:r>
              <a:rPr lang="ru-RU" sz="11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к</a:t>
            </a:r>
            <a:endParaRPr lang="ru-RU" sz="11500" b="1" dirty="0">
              <a:solidFill>
                <a:schemeClr val="tx2">
                  <a:lumMod val="60000"/>
                  <a:lumOff val="40000"/>
                </a:schemeClr>
              </a:solidFill>
              <a:latin typeface="Segoe Script" pitchFamily="34" charset="0"/>
            </a:endParaRPr>
          </a:p>
        </p:txBody>
      </p:sp>
      <p:pic>
        <p:nvPicPr>
          <p:cNvPr id="7" name="Рисунок 6" descr="41598271-Девушка-в-татарском-платье.-История-одежды.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6050" y="2143116"/>
            <a:ext cx="3357586" cy="4143404"/>
          </a:xfrm>
          <a:prstGeom prst="rect">
            <a:avLst/>
          </a:prstGeom>
        </p:spPr>
      </p:pic>
      <p:pic>
        <p:nvPicPr>
          <p:cNvPr id="5" name="Рисунок 4" descr="ornamet_1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57356" y="5595949"/>
            <a:ext cx="1202660" cy="1262051"/>
          </a:xfrm>
          <a:prstGeom prst="rect">
            <a:avLst/>
          </a:prstGeom>
        </p:spPr>
      </p:pic>
      <p:pic>
        <p:nvPicPr>
          <p:cNvPr id="8" name="Рисунок 7" descr="ornamet_1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5595949"/>
            <a:ext cx="1202660" cy="12620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Segoe Script" pitchFamily="34" charset="0"/>
              </a:rPr>
              <a:t>Сыйныфтан тыш чара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76380_html_a2593c7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14612" y="1214422"/>
            <a:ext cx="1785950" cy="4865711"/>
          </a:xfrm>
          <a:prstGeom prst="ellipse">
            <a:avLst/>
          </a:prstGeom>
        </p:spPr>
      </p:pic>
      <p:pic>
        <p:nvPicPr>
          <p:cNvPr id="6" name="Рисунок 5" descr="cdfe5854d258f375f46fd453ce1563f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1214422"/>
            <a:ext cx="2005014" cy="4929222"/>
          </a:xfrm>
          <a:prstGeom prst="ellipse">
            <a:avLst/>
          </a:prstGeom>
        </p:spPr>
      </p:pic>
      <p:pic>
        <p:nvPicPr>
          <p:cNvPr id="7" name="Рисунок 6" descr="getIma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1214422"/>
            <a:ext cx="2230225" cy="4857784"/>
          </a:xfrm>
          <a:prstGeom prst="ellipse">
            <a:avLst/>
          </a:prstGeom>
        </p:spPr>
      </p:pic>
      <p:pic>
        <p:nvPicPr>
          <p:cNvPr id="8" name="Рисунок 7" descr="slide_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86578" y="1142984"/>
            <a:ext cx="2085841" cy="500066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Segoe Script" pitchFamily="34" charset="0"/>
              </a:rPr>
              <a:t>Сыйныфтан тыш чара</a:t>
            </a:r>
            <a:endParaRPr lang="ru-RU" sz="1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596" y="785794"/>
            <a:ext cx="8258204" cy="21145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1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камзул</a:t>
            </a:r>
            <a:endParaRPr lang="ru-RU" sz="11500" b="1" dirty="0">
              <a:solidFill>
                <a:schemeClr val="tx2">
                  <a:lumMod val="60000"/>
                  <a:lumOff val="40000"/>
                </a:schemeClr>
              </a:solidFill>
              <a:latin typeface="Segoe Script" pitchFamily="34" charset="0"/>
            </a:endParaRPr>
          </a:p>
        </p:txBody>
      </p:sp>
      <p:pic>
        <p:nvPicPr>
          <p:cNvPr id="6" name="Рисунок 5" descr="camiso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2428868"/>
            <a:ext cx="6000760" cy="3797356"/>
          </a:xfrm>
          <a:prstGeom prst="round2DiagRect">
            <a:avLst/>
          </a:prstGeom>
        </p:spPr>
      </p:pic>
      <p:pic>
        <p:nvPicPr>
          <p:cNvPr id="5" name="Рисунок 4" descr="ornamet_1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357826"/>
            <a:ext cx="1202660" cy="1262051"/>
          </a:xfrm>
          <a:prstGeom prst="rect">
            <a:avLst/>
          </a:prstGeom>
        </p:spPr>
      </p:pic>
      <p:pic>
        <p:nvPicPr>
          <p:cNvPr id="7" name="Рисунок 6" descr="ornamet_1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72396" y="5357826"/>
            <a:ext cx="1202660" cy="12620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772225"/>
            <a:ext cx="2357422" cy="6006171"/>
          </a:xfrm>
          <a:prstGeom prst="ellipse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703282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Segoe Script" pitchFamily="34" charset="0"/>
              </a:rPr>
              <a:t>Сыйныфтан тыш чара</a:t>
            </a:r>
            <a:endParaRPr lang="ru-RU" sz="1800" dirty="0"/>
          </a:p>
        </p:txBody>
      </p:sp>
      <p:pic>
        <p:nvPicPr>
          <p:cNvPr id="6" name="Рисунок 5" descr="469859-2a7318ab6da1ecb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00298" y="857232"/>
            <a:ext cx="1841505" cy="5715016"/>
          </a:xfrm>
          <a:prstGeom prst="ellipse">
            <a:avLst/>
          </a:prstGeom>
        </p:spPr>
      </p:pic>
      <p:pic>
        <p:nvPicPr>
          <p:cNvPr id="7" name="Рисунок 6" descr="EYMiDpVL8GWPYfP6h4JYLK1jSn1ZZ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857232"/>
            <a:ext cx="1971996" cy="5715040"/>
          </a:xfrm>
          <a:prstGeom prst="ellipse">
            <a:avLst/>
          </a:prstGeom>
        </p:spPr>
      </p:pic>
      <p:pic>
        <p:nvPicPr>
          <p:cNvPr id="8" name="Рисунок 7" descr="2Что-можно-привезти-из-Казани-в-подарок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70763" y="785794"/>
            <a:ext cx="2273237" cy="6072206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40" y="928670"/>
            <a:ext cx="9115460" cy="192882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1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алъяпкыч</a:t>
            </a:r>
            <a:endParaRPr lang="ru-RU" sz="11500" dirty="0">
              <a:solidFill>
                <a:schemeClr val="tx2">
                  <a:lumMod val="60000"/>
                  <a:lumOff val="4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Segoe Script" pitchFamily="34" charset="0"/>
              </a:rPr>
              <a:t>Сыйныфтан тыш чара</a:t>
            </a:r>
            <a:endParaRPr lang="ru-RU" sz="1800" dirty="0"/>
          </a:p>
        </p:txBody>
      </p:sp>
      <p:pic>
        <p:nvPicPr>
          <p:cNvPr id="1027" name="Picture 3" descr="C:\Users\80\Desktop\alyapkich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2214554"/>
            <a:ext cx="3071834" cy="4146976"/>
          </a:xfrm>
          <a:prstGeom prst="rect">
            <a:avLst/>
          </a:prstGeom>
          <a:noFill/>
        </p:spPr>
      </p:pic>
      <p:pic>
        <p:nvPicPr>
          <p:cNvPr id="5" name="Рисунок 4" descr="ornamet_1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5286388"/>
            <a:ext cx="1202660" cy="1262051"/>
          </a:xfrm>
          <a:prstGeom prst="rect">
            <a:avLst/>
          </a:prstGeom>
        </p:spPr>
      </p:pic>
      <p:pic>
        <p:nvPicPr>
          <p:cNvPr id="6" name="Рисунок 5" descr="ornamet_1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9454" y="5286388"/>
            <a:ext cx="1202660" cy="12620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32911_html_f4faf0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2" y="2143116"/>
            <a:ext cx="2369613" cy="3554419"/>
          </a:xfrm>
          <a:prstGeom prst="rect">
            <a:avLst/>
          </a:prstGeom>
        </p:spPr>
      </p:pic>
      <p:pic>
        <p:nvPicPr>
          <p:cNvPr id="7" name="Содержимое 6" descr="alyapkich1-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43372" y="1071546"/>
            <a:ext cx="4260441" cy="2383818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Segoe Script" pitchFamily="34" charset="0"/>
              </a:rPr>
              <a:t>Сыйныфтан тыш чара</a:t>
            </a:r>
            <a:endParaRPr lang="ru-RU" sz="1800" dirty="0"/>
          </a:p>
        </p:txBody>
      </p:sp>
      <p:pic>
        <p:nvPicPr>
          <p:cNvPr id="8" name="Рисунок 7" descr="FRT-03-180x18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3571876"/>
            <a:ext cx="3000384" cy="3000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Segoe Script" pitchFamily="34" charset="0"/>
              </a:rPr>
              <a:t>Сыйныфтан тыш чара</a:t>
            </a:r>
            <a:endParaRPr lang="ru-RU" sz="1800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500034" y="1000108"/>
            <a:ext cx="8043890" cy="175736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11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калфак</a:t>
            </a:r>
            <a:endParaRPr lang="ru-RU" sz="11500" dirty="0">
              <a:solidFill>
                <a:schemeClr val="tx2">
                  <a:lumMod val="60000"/>
                  <a:lumOff val="40000"/>
                </a:schemeClr>
              </a:solidFill>
              <a:latin typeface="Segoe Script" pitchFamily="34" charset="0"/>
            </a:endParaRPr>
          </a:p>
        </p:txBody>
      </p:sp>
      <p:pic>
        <p:nvPicPr>
          <p:cNvPr id="12" name="Рисунок 11" descr="318883e0ffd46629153ac873c94a151d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2571744"/>
            <a:ext cx="5929354" cy="3496971"/>
          </a:xfrm>
          <a:prstGeom prst="round2Diag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Segoe Script" pitchFamily="34" charset="0"/>
              </a:rPr>
              <a:t>Сыйныфтан тыш чара</a:t>
            </a:r>
            <a:endParaRPr lang="ru-RU" sz="1800" dirty="0"/>
          </a:p>
        </p:txBody>
      </p:sp>
      <p:pic>
        <p:nvPicPr>
          <p:cNvPr id="6" name="Рисунок 5" descr="f5d4a1aefbb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0826" y="1142984"/>
            <a:ext cx="2214546" cy="2599313"/>
          </a:xfrm>
          <a:prstGeom prst="rect">
            <a:avLst/>
          </a:prstGeom>
        </p:spPr>
      </p:pic>
      <p:pic>
        <p:nvPicPr>
          <p:cNvPr id="7" name="Рисунок 6" descr="55a5cde40bb0ac7cac2d1ad750065a3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1285860"/>
            <a:ext cx="2296105" cy="2428892"/>
          </a:xfrm>
          <a:prstGeom prst="rect">
            <a:avLst/>
          </a:prstGeom>
        </p:spPr>
      </p:pic>
      <p:pic>
        <p:nvPicPr>
          <p:cNvPr id="8" name="Рисунок 7" descr="45369009_w640_h640_fotografiya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1428736"/>
            <a:ext cx="2928926" cy="2196695"/>
          </a:xfrm>
          <a:prstGeom prst="rect">
            <a:avLst/>
          </a:prstGeom>
        </p:spPr>
      </p:pic>
      <p:pic>
        <p:nvPicPr>
          <p:cNvPr id="11" name="Рисунок 10" descr="d16041859d8b897779fd9816d33ddf1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6182" y="3929066"/>
            <a:ext cx="2338385" cy="2546336"/>
          </a:xfrm>
          <a:prstGeom prst="rect">
            <a:avLst/>
          </a:prstGeom>
        </p:spPr>
      </p:pic>
      <p:pic>
        <p:nvPicPr>
          <p:cNvPr id="13" name="Рисунок 12" descr="ESCSB0SKDv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034" y="4000504"/>
            <a:ext cx="2926080" cy="2386584"/>
          </a:xfrm>
          <a:prstGeom prst="rect">
            <a:avLst/>
          </a:prstGeom>
        </p:spPr>
      </p:pic>
      <p:pic>
        <p:nvPicPr>
          <p:cNvPr id="14" name="Рисунок 13" descr="e90a94bf256a50c33cc4cbd7aeffca9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86512" y="4143380"/>
            <a:ext cx="2643174" cy="2060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</TotalTime>
  <Words>66</Words>
  <Application>Microsoft Office PowerPoint</Application>
  <PresentationFormat>Экран (4:3)</PresentationFormat>
  <Paragraphs>27</Paragraphs>
  <Slides>15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 Сыйныфтан тыш чара «Татар халкының милли киемнəре »      </vt:lpstr>
      <vt:lpstr>   Сыйныфтан тыш чара    </vt:lpstr>
      <vt:lpstr>Сыйныфтан тыш чара </vt:lpstr>
      <vt:lpstr>Сыйныфтан тыш чара</vt:lpstr>
      <vt:lpstr>Сыйныфтан тыш чара</vt:lpstr>
      <vt:lpstr>Сыйныфтан тыш чара</vt:lpstr>
      <vt:lpstr>Сыйныфтан тыш чара</vt:lpstr>
      <vt:lpstr>Сыйныфтан тыш чара</vt:lpstr>
      <vt:lpstr>Сыйныфтан тыш чара</vt:lpstr>
      <vt:lpstr>Сыйныфтан тыш чара</vt:lpstr>
      <vt:lpstr>Сыйныфтан тыш чара</vt:lpstr>
      <vt:lpstr>Сыйныфтан тыш чара</vt:lpstr>
      <vt:lpstr>Тукайның әсәрләрен искә төшерегез</vt:lpstr>
      <vt:lpstr>Сыйныфтан тыш чара</vt:lpstr>
      <vt:lpstr>      Әби-бабаларга бүләк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Сыйныфтан тыш чара «Татар халкының милли киемнəре белəн таныштыру</dc:title>
  <dc:creator>80</dc:creator>
  <cp:lastModifiedBy>Зуфар</cp:lastModifiedBy>
  <cp:revision>62</cp:revision>
  <dcterms:created xsi:type="dcterms:W3CDTF">2016-04-23T12:42:32Z</dcterms:created>
  <dcterms:modified xsi:type="dcterms:W3CDTF">2018-08-17T13:51:13Z</dcterms:modified>
</cp:coreProperties>
</file>